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58" r:id="rId5"/>
    <p:sldId id="260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4C91F1-4D84-BF5A-C54C-6F3656C9E8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D6C4F3-1D1A-D6DE-CD5A-682A78C6D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49F379-9CA9-5AFF-0379-0D4788F7D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49F359-0241-DD0B-9DD1-D530D5B33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E32ADD-FD53-9478-67B1-C34679CCD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4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74D209-0349-16F8-815E-471838C70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A451047-1912-952F-4832-74BC01308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E7AB1E-38E5-1690-3FE4-D23804285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D36D0E-C200-47C8-C497-476E2F56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91316-8F6F-1BBC-6E00-0AF90B51A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93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CED21BF-2E21-D7A4-C1D0-BA0A7CCCB8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08BBE60-BE8E-60F5-43AC-320DB1E04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00317F-C4EF-CEC6-A194-50324C50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642586-D625-A51F-ADA8-62B310A05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2E47C9-FCC6-B14F-C65D-4EB9D32A9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13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441D01-AC4E-C2A4-9491-23C723D99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EC569A-A4B8-2918-6BA2-D82B0BBC8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7445DC-0C91-BCED-0A1E-C981A3642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86C02E-C562-C751-D986-10376232C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205E70-1E64-6EA0-0BD2-73E57B5CE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8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A5C339-0A0F-EC95-F8B4-284BF9488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27F9EF-6095-F265-0CBE-18307510F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10866-94FE-5E8B-B390-B14044203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5B7B6B-7ABA-640A-0898-BC241C6C5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CFA232-6FDE-C0CC-1108-7BF32AF14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57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7D0C6-0D83-24E3-20DD-A09AFB4F2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C3870B-D425-D2E5-C801-24DA79047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921CE6-B56A-543D-42EB-0B12B28444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F62E2A-4B34-4F2F-E12E-4BDEA9927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B1112F-95D5-4901-F930-91AE63FC2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30F7BA-8235-7993-7068-3250D1554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275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E4A4BC-B00D-0774-054C-7D86B41F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BD890-36E1-41D2-51D0-994463D3E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92548B-F8CA-1F2E-4BAF-E982B4433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6DE4820-D79A-422D-4CD4-5386752A47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C77BB83-4C62-3345-1BE5-557A357522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7C4B3ED-2C7B-62E4-C1D2-7FE4F0C11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823B1EF-D961-DE33-B8FD-9E5D99A69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3C416C0-9C5E-2F7B-5EEA-641254CC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4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C1AB86-7D3C-85F7-80DA-C2FA94E03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8877FC-7750-7A51-8C71-947710C53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A325FE9-91C4-1242-AE04-293517659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E50533-EE94-4E96-60CA-2D8EB44C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4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DA553F-F9C1-AD56-1B7A-76531BEA3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6FA25E4-A047-33C8-387C-AB8E0D1A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C11404-205A-2282-D389-6FCBAC5FF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40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0377FF-88D9-7885-1DB3-CEA28B70B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25645-1AF4-9DCE-79F6-3B19B1AD2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5D5601E-0F17-064A-5F4B-69713DAD2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EB08E-E29C-1C98-FD1B-7D9ED5EFD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4D4D82-F8BC-A83D-6412-425FD0663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BBF713-2107-00DA-C501-6D90E227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1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97D120-87CF-626B-ACDD-88837DC2E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F1E0E11-3C2D-C915-3853-EBC1AC4B12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53034B-4953-9EE7-3218-9BECF11BE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65D062-523A-E2D2-6849-92A2643F4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3F1B24-66EA-DF51-2981-000536F15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95D29-8FCB-3339-F7B9-BE9B3FBAF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2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9ED244-C633-8D8C-059D-2CB18A9E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AE2402-FF9E-1733-6460-2526E917C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2074D0-90C5-927E-5F22-8BD4A957F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BA5E5-C501-453E-BBBD-8568F0B3DDB2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573075-BD68-00EB-5B14-83B10E3CA8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240BC3-1AAB-11E0-8332-12292F52C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915EA-71B3-4047-A313-A6522E5C8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70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A8079E-7CFC-7E16-AD6C-BFCABDCA27E7}"/>
              </a:ext>
            </a:extLst>
          </p:cNvPr>
          <p:cNvSpPr txBox="1"/>
          <p:nvPr/>
        </p:nvSpPr>
        <p:spPr>
          <a:xfrm>
            <a:off x="526471" y="0"/>
            <a:ext cx="7176655" cy="6586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/>
              <a:t>网络环境：校园网</a:t>
            </a:r>
            <a:endParaRPr lang="en-US" altLang="zh-CN" sz="3600" dirty="0"/>
          </a:p>
          <a:p>
            <a:pPr>
              <a:lnSpc>
                <a:spcPct val="200000"/>
              </a:lnSpc>
            </a:pPr>
            <a:r>
              <a:rPr lang="zh-CN" altLang="en-US" sz="3600" dirty="0"/>
              <a:t>软件：</a:t>
            </a:r>
            <a:r>
              <a:rPr lang="en-US" altLang="zh-CN" sz="3600" dirty="0"/>
              <a:t>FileZilla</a:t>
            </a:r>
          </a:p>
          <a:p>
            <a:pPr>
              <a:lnSpc>
                <a:spcPct val="200000"/>
              </a:lnSpc>
            </a:pPr>
            <a:r>
              <a:rPr lang="zh-CN" altLang="en-US" sz="3600" dirty="0"/>
              <a:t>共用账户：</a:t>
            </a:r>
            <a:endParaRPr lang="en-US" altLang="zh-CN" sz="3600" dirty="0"/>
          </a:p>
          <a:p>
            <a:pPr>
              <a:lnSpc>
                <a:spcPct val="200000"/>
              </a:lnSpc>
            </a:pPr>
            <a:r>
              <a:rPr lang="zh-CN" altLang="en-US" sz="3600" dirty="0"/>
              <a:t>密码</a:t>
            </a:r>
            <a:r>
              <a:rPr lang="en-US" altLang="zh-CN" sz="3600" dirty="0"/>
              <a:t>:</a:t>
            </a:r>
            <a:r>
              <a:rPr lang="en-US" altLang="zh-CN" dirty="0"/>
              <a:t>.</a:t>
            </a:r>
          </a:p>
          <a:p>
            <a:pPr>
              <a:lnSpc>
                <a:spcPct val="200000"/>
              </a:lnSpc>
            </a:pPr>
            <a:r>
              <a:rPr lang="zh-CN" altLang="en-US" sz="3600" dirty="0"/>
              <a:t>服务器</a:t>
            </a:r>
            <a:r>
              <a:rPr lang="en-US" altLang="zh-CN" sz="3600" dirty="0"/>
              <a:t>IP</a:t>
            </a:r>
            <a:r>
              <a:rPr lang="zh-CN" altLang="en-US" sz="3600" dirty="0"/>
              <a:t>：</a:t>
            </a:r>
            <a:r>
              <a:rPr lang="en-US" altLang="zh-CN" sz="3600" dirty="0"/>
              <a:t>172.31.0.167</a:t>
            </a:r>
          </a:p>
          <a:p>
            <a:pPr>
              <a:lnSpc>
                <a:spcPct val="200000"/>
              </a:lnSpc>
            </a:pPr>
            <a:r>
              <a:rPr lang="zh-CN" altLang="en-US" sz="3600" dirty="0"/>
              <a:t>端口：</a:t>
            </a:r>
            <a:r>
              <a:rPr lang="en-US" altLang="zh-CN" sz="3600" dirty="0"/>
              <a:t>22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8191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BF4EC4-E27F-E0E4-4E41-E5A789D3F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456"/>
            <a:ext cx="12192000" cy="645308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F2D280-7038-EA88-9C33-2FF4B6BC9BF3}"/>
              </a:ext>
            </a:extLst>
          </p:cNvPr>
          <p:cNvSpPr txBox="1"/>
          <p:nvPr/>
        </p:nvSpPr>
        <p:spPr>
          <a:xfrm>
            <a:off x="0" y="1006764"/>
            <a:ext cx="13580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172.31.0.167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FE180D08-1426-5B2B-5BF0-00FED2472903}"/>
              </a:ext>
            </a:extLst>
          </p:cNvPr>
          <p:cNvCxnSpPr/>
          <p:nvPr/>
        </p:nvCxnSpPr>
        <p:spPr>
          <a:xfrm flipV="1">
            <a:off x="221673" y="812800"/>
            <a:ext cx="457359" cy="1939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382BD286-E2A5-8BF7-41B3-DCF6FE3C227F}"/>
              </a:ext>
            </a:extLst>
          </p:cNvPr>
          <p:cNvSpPr/>
          <p:nvPr/>
        </p:nvSpPr>
        <p:spPr>
          <a:xfrm>
            <a:off x="0" y="1539281"/>
            <a:ext cx="1754909" cy="41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4FBF2E-FFAD-3137-0329-58ABE024989E}"/>
              </a:ext>
            </a:extLst>
          </p:cNvPr>
          <p:cNvSpPr txBox="1"/>
          <p:nvPr/>
        </p:nvSpPr>
        <p:spPr>
          <a:xfrm>
            <a:off x="1291641" y="1930910"/>
            <a:ext cx="40414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2.</a:t>
            </a:r>
            <a:r>
              <a:rPr lang="zh-CN" altLang="en-US" sz="1600" b="1" dirty="0">
                <a:solidFill>
                  <a:srgbClr val="FF0000"/>
                </a:solidFill>
              </a:rPr>
              <a:t>鼠标点击桌面，把要上传的文件放到桌面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624A01-AFC5-52E9-2FBD-C0AF25C61B45}"/>
              </a:ext>
            </a:extLst>
          </p:cNvPr>
          <p:cNvSpPr txBox="1"/>
          <p:nvPr/>
        </p:nvSpPr>
        <p:spPr>
          <a:xfrm>
            <a:off x="1075877" y="96779"/>
            <a:ext cx="830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dongyi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AED955A-44CC-F178-5D71-F75239CDE87D}"/>
              </a:ext>
            </a:extLst>
          </p:cNvPr>
          <p:cNvCxnSpPr>
            <a:cxnSpLocks/>
          </p:cNvCxnSpPr>
          <p:nvPr/>
        </p:nvCxnSpPr>
        <p:spPr>
          <a:xfrm>
            <a:off x="1330196" y="383652"/>
            <a:ext cx="332349" cy="3710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7FB32E0D-1EDC-8374-8C54-B325006D260C}"/>
              </a:ext>
            </a:extLst>
          </p:cNvPr>
          <p:cNvCxnSpPr>
            <a:cxnSpLocks/>
          </p:cNvCxnSpPr>
          <p:nvPr/>
        </p:nvCxnSpPr>
        <p:spPr>
          <a:xfrm flipV="1">
            <a:off x="2540000" y="812800"/>
            <a:ext cx="287790" cy="1939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B2AD6DC8-5692-E615-C506-07E75C2825A5}"/>
              </a:ext>
            </a:extLst>
          </p:cNvPr>
          <p:cNvSpPr txBox="1"/>
          <p:nvPr/>
        </p:nvSpPr>
        <p:spPr>
          <a:xfrm>
            <a:off x="2148758" y="1006764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dyxueyuan123.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58AA671-BAA0-53E9-C046-D1E8280F3AB8}"/>
              </a:ext>
            </a:extLst>
          </p:cNvPr>
          <p:cNvSpPr txBox="1"/>
          <p:nvPr/>
        </p:nvSpPr>
        <p:spPr>
          <a:xfrm>
            <a:off x="3597506" y="266056"/>
            <a:ext cx="11130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</a:rPr>
              <a:t>22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BCA83DE7-F837-0891-86F1-30086CE8C025}"/>
              </a:ext>
            </a:extLst>
          </p:cNvPr>
          <p:cNvCxnSpPr>
            <a:cxnSpLocks/>
          </p:cNvCxnSpPr>
          <p:nvPr/>
        </p:nvCxnSpPr>
        <p:spPr>
          <a:xfrm flipH="1">
            <a:off x="3736052" y="569686"/>
            <a:ext cx="9236" cy="2431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20E08709-09BA-C215-CE38-D0A1FE14C725}"/>
              </a:ext>
            </a:extLst>
          </p:cNvPr>
          <p:cNvSpPr txBox="1"/>
          <p:nvPr/>
        </p:nvSpPr>
        <p:spPr>
          <a:xfrm>
            <a:off x="4518742" y="585424"/>
            <a:ext cx="3631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1.</a:t>
            </a:r>
            <a:r>
              <a:rPr lang="zh-CN" altLang="en-US" sz="1600" b="1" dirty="0">
                <a:solidFill>
                  <a:srgbClr val="FF0000"/>
                </a:solidFill>
              </a:rPr>
              <a:t>账号密码填完后，鼠标点击快速连接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D3BB648-820F-D154-B886-B6650687901D}"/>
              </a:ext>
            </a:extLst>
          </p:cNvPr>
          <p:cNvSpPr txBox="1"/>
          <p:nvPr/>
        </p:nvSpPr>
        <p:spPr>
          <a:xfrm>
            <a:off x="1075877" y="363026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这里展示的是桌面文件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8C7C87-6ED9-C255-E3D1-E3EC2B209B3B}"/>
              </a:ext>
            </a:extLst>
          </p:cNvPr>
          <p:cNvSpPr txBox="1"/>
          <p:nvPr/>
        </p:nvSpPr>
        <p:spPr>
          <a:xfrm>
            <a:off x="6465454" y="396881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服务器存储区域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404743-A952-09F1-0A02-A44F75EF9990}"/>
              </a:ext>
            </a:extLst>
          </p:cNvPr>
          <p:cNvSpPr txBox="1"/>
          <p:nvPr/>
        </p:nvSpPr>
        <p:spPr>
          <a:xfrm>
            <a:off x="6465453" y="226173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服务器存储区域的路径</a:t>
            </a:r>
          </a:p>
        </p:txBody>
      </p:sp>
    </p:spTree>
    <p:extLst>
      <p:ext uri="{BB962C8B-B14F-4D97-AF65-F5344CB8AC3E}">
        <p14:creationId xmlns:p14="http://schemas.microsoft.com/office/powerpoint/2010/main" val="2152311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DF0173-AA5D-43A2-5821-593B2CEB1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465"/>
            <a:ext cx="12192000" cy="64650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AA09AE2-184B-B733-32EB-936C97DAA826}"/>
              </a:ext>
            </a:extLst>
          </p:cNvPr>
          <p:cNvSpPr txBox="1"/>
          <p:nvPr/>
        </p:nvSpPr>
        <p:spPr>
          <a:xfrm>
            <a:off x="5980625" y="4080877"/>
            <a:ext cx="2426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3.</a:t>
            </a:r>
            <a:r>
              <a:rPr lang="zh-CN" altLang="en-US" sz="1600" b="1" dirty="0">
                <a:solidFill>
                  <a:srgbClr val="FF0000"/>
                </a:solidFill>
              </a:rPr>
              <a:t>鼠标双击资料这个文件夹，它是院里老师上传或下载资料的文件夹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FC6F70-6419-BB73-CE1E-D48C24C4FAFC}"/>
              </a:ext>
            </a:extLst>
          </p:cNvPr>
          <p:cNvSpPr txBox="1"/>
          <p:nvPr/>
        </p:nvSpPr>
        <p:spPr>
          <a:xfrm>
            <a:off x="5638800" y="1169898"/>
            <a:ext cx="6160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/data/dongyi/资料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11D340F0-D373-B2E1-DA0C-CFA767E1B212}"/>
              </a:ext>
            </a:extLst>
          </p:cNvPr>
          <p:cNvCxnSpPr>
            <a:cxnSpLocks/>
          </p:cNvCxnSpPr>
          <p:nvPr/>
        </p:nvCxnSpPr>
        <p:spPr>
          <a:xfrm flipH="1">
            <a:off x="6096000" y="1436597"/>
            <a:ext cx="115375" cy="1890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1BEE5781-F5FE-AC6A-91ED-2BB6116C209C}"/>
              </a:ext>
            </a:extLst>
          </p:cNvPr>
          <p:cNvSpPr/>
          <p:nvPr/>
        </p:nvSpPr>
        <p:spPr>
          <a:xfrm>
            <a:off x="5246255" y="4163977"/>
            <a:ext cx="734370" cy="1890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73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6F32C4A-9E6A-E79B-BCCC-95D70B951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123"/>
            <a:ext cx="12192000" cy="648375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8B4D53-28C3-C16D-DA5D-6FEC0AAE060A}"/>
              </a:ext>
            </a:extLst>
          </p:cNvPr>
          <p:cNvSpPr txBox="1"/>
          <p:nvPr/>
        </p:nvSpPr>
        <p:spPr>
          <a:xfrm>
            <a:off x="6733309" y="1560945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服务器存储文件的路径，要保持这个路径不变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D967A70-2D43-16F4-00FB-CA0150CDBD8E}"/>
              </a:ext>
            </a:extLst>
          </p:cNvPr>
          <p:cNvSpPr/>
          <p:nvPr/>
        </p:nvSpPr>
        <p:spPr>
          <a:xfrm>
            <a:off x="5283200" y="1560945"/>
            <a:ext cx="1216930" cy="2791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FDF372-290F-432E-5972-A9995EB389AB}"/>
              </a:ext>
            </a:extLst>
          </p:cNvPr>
          <p:cNvSpPr txBox="1"/>
          <p:nvPr/>
        </p:nvSpPr>
        <p:spPr>
          <a:xfrm>
            <a:off x="6165114" y="4224861"/>
            <a:ext cx="3877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这里将展示从桌面传输到服务器上的文件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4811C7-44B9-C697-78BF-4B1CD360D75C}"/>
              </a:ext>
            </a:extLst>
          </p:cNvPr>
          <p:cNvSpPr/>
          <p:nvPr/>
        </p:nvSpPr>
        <p:spPr>
          <a:xfrm>
            <a:off x="0" y="4659746"/>
            <a:ext cx="1967345" cy="1781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84F870-2D2A-25F9-97FF-5DCD9913DBE1}"/>
              </a:ext>
            </a:extLst>
          </p:cNvPr>
          <p:cNvSpPr txBox="1"/>
          <p:nvPr/>
        </p:nvSpPr>
        <p:spPr>
          <a:xfrm>
            <a:off x="1091178" y="4930253"/>
            <a:ext cx="4062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altLang="en-US" b="1" dirty="0">
                <a:solidFill>
                  <a:srgbClr val="FF0000"/>
                </a:solidFill>
              </a:rPr>
              <a:t>选择一个文件或文件夹右键，选上传</a:t>
            </a:r>
          </a:p>
        </p:txBody>
      </p:sp>
    </p:spTree>
    <p:extLst>
      <p:ext uri="{BB962C8B-B14F-4D97-AF65-F5344CB8AC3E}">
        <p14:creationId xmlns:p14="http://schemas.microsoft.com/office/powerpoint/2010/main" val="2485528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6CD28D-A4FC-FBB9-1D14-687718CCA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58"/>
            <a:ext cx="12192000" cy="65864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2E520C6-D605-EC0D-9DE3-39DF3A56BB22}"/>
              </a:ext>
            </a:extLst>
          </p:cNvPr>
          <p:cNvSpPr txBox="1"/>
          <p:nvPr/>
        </p:nvSpPr>
        <p:spPr>
          <a:xfrm>
            <a:off x="1884219" y="614132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显示所选文件传输成功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C7D054-265A-D802-557B-2016DB8397C0}"/>
              </a:ext>
            </a:extLst>
          </p:cNvPr>
          <p:cNvSpPr/>
          <p:nvPr/>
        </p:nvSpPr>
        <p:spPr>
          <a:xfrm>
            <a:off x="1025237" y="6391562"/>
            <a:ext cx="858982" cy="23818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F7B7BB-9210-FC8D-65C5-2E0CEC4A6433}"/>
              </a:ext>
            </a:extLst>
          </p:cNvPr>
          <p:cNvSpPr txBox="1"/>
          <p:nvPr/>
        </p:nvSpPr>
        <p:spPr>
          <a:xfrm>
            <a:off x="6096000" y="3716775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显示所选文件上传服务器成功</a:t>
            </a:r>
          </a:p>
        </p:txBody>
      </p:sp>
    </p:spTree>
    <p:extLst>
      <p:ext uri="{BB962C8B-B14F-4D97-AF65-F5344CB8AC3E}">
        <p14:creationId xmlns:p14="http://schemas.microsoft.com/office/powerpoint/2010/main" val="419007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422A52B-A72B-FCA6-514A-255098EC8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925"/>
            <a:ext cx="12192000" cy="66241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FF7B7BB-9210-FC8D-65C5-2E0CEC4A6433}"/>
              </a:ext>
            </a:extLst>
          </p:cNvPr>
          <p:cNvSpPr txBox="1"/>
          <p:nvPr/>
        </p:nvSpPr>
        <p:spPr>
          <a:xfrm>
            <a:off x="5938982" y="3698301"/>
            <a:ext cx="5624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5.</a:t>
            </a:r>
            <a:r>
              <a:rPr lang="zh-CN" altLang="en-US" b="1" dirty="0">
                <a:solidFill>
                  <a:srgbClr val="FF0000"/>
                </a:solidFill>
              </a:rPr>
              <a:t>选择一个文件或文件夹右键，选下载，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文件会从服务器下载到自己桌面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43692F3-8D1B-6A4A-183F-4266D2F03483}"/>
              </a:ext>
            </a:extLst>
          </p:cNvPr>
          <p:cNvSpPr/>
          <p:nvPr/>
        </p:nvSpPr>
        <p:spPr>
          <a:xfrm>
            <a:off x="0" y="1539282"/>
            <a:ext cx="1754909" cy="3264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506163-FDBA-76FD-08D9-B01017068CDD}"/>
              </a:ext>
            </a:extLst>
          </p:cNvPr>
          <p:cNvSpPr txBox="1"/>
          <p:nvPr/>
        </p:nvSpPr>
        <p:spPr>
          <a:xfrm>
            <a:off x="1294686" y="186574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桌面文件的路径要保持不变</a:t>
            </a:r>
          </a:p>
        </p:txBody>
      </p:sp>
    </p:spTree>
    <p:extLst>
      <p:ext uri="{BB962C8B-B14F-4D97-AF65-F5344CB8AC3E}">
        <p14:creationId xmlns:p14="http://schemas.microsoft.com/office/powerpoint/2010/main" val="1881578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168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家方</cp:lastModifiedBy>
  <cp:revision>15</cp:revision>
  <dcterms:created xsi:type="dcterms:W3CDTF">2022-11-30T04:50:03Z</dcterms:created>
  <dcterms:modified xsi:type="dcterms:W3CDTF">2022-11-30T10:56:27Z</dcterms:modified>
</cp:coreProperties>
</file>